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7" r:id="rId4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19568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145935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53468627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608318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568942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592315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32466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171068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875111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948776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031157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90159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92082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93381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49900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363043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5C1950-361E-41EA-8DC1-E2D139D8186B}" type="datetimeFigureOut">
              <a:rPr lang="ru-RU" smtClean="0"/>
              <a:t>08.04.2020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5DC7E20F-AA13-421F-BEF9-ED7A947D942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979433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53589" y="600891"/>
            <a:ext cx="7837714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tt-RU" sz="4400" dirty="0" smtClean="0"/>
          </a:p>
          <a:p>
            <a:pPr algn="ctr"/>
            <a:r>
              <a:rPr lang="tt-RU" sz="4400" dirty="0" smtClean="0"/>
              <a:t>Тема</a:t>
            </a:r>
            <a:r>
              <a:rPr lang="tt-RU" sz="4400" b="1" u="sng" dirty="0" smtClean="0"/>
              <a:t>: Җөмләнең баш һәм иярчен кисәкләре.</a:t>
            </a:r>
            <a:endParaRPr lang="ru-RU" sz="4400" b="1" u="sng" dirty="0"/>
          </a:p>
        </p:txBody>
      </p:sp>
    </p:spTree>
    <p:extLst>
      <p:ext uri="{BB962C8B-B14F-4D97-AF65-F5344CB8AC3E}">
        <p14:creationId xmlns:p14="http://schemas.microsoft.com/office/powerpoint/2010/main" val="27734124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6389" y="627017"/>
            <a:ext cx="9522822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t-RU" sz="3600" dirty="0" smtClean="0"/>
              <a:t>Җөмләдәге сүзләр </a:t>
            </a:r>
            <a:r>
              <a:rPr lang="tt-RU" sz="3600" b="1" i="1" dirty="0" smtClean="0"/>
              <a:t>җөмлә кисәкләре </a:t>
            </a:r>
            <a:r>
              <a:rPr lang="tt-RU" sz="3600" dirty="0" smtClean="0"/>
              <a:t>дип атала.</a:t>
            </a:r>
          </a:p>
          <a:p>
            <a:endParaRPr lang="tt-RU" sz="3600" dirty="0"/>
          </a:p>
          <a:p>
            <a:pPr algn="ctr"/>
            <a:r>
              <a:rPr lang="tt-RU" sz="3600" dirty="0" smtClean="0"/>
              <a:t>Укучы яза.</a:t>
            </a:r>
          </a:p>
          <a:p>
            <a:pPr algn="ctr"/>
            <a:endParaRPr lang="tt-RU" sz="3600" dirty="0"/>
          </a:p>
          <a:p>
            <a:pPr algn="ctr"/>
            <a:r>
              <a:rPr lang="tt-RU" sz="3600" dirty="0" smtClean="0"/>
              <a:t>Укучы матур яза.</a:t>
            </a:r>
          </a:p>
          <a:p>
            <a:endParaRPr lang="tt-RU" sz="3600" dirty="0"/>
          </a:p>
          <a:p>
            <a:pPr algn="ctr"/>
            <a:r>
              <a:rPr lang="tt-RU" sz="3600" dirty="0" smtClean="0"/>
              <a:t>Беренче җөмләдә ике җөмлә кисәге, икенчесендн өч җөмлә кисәге бар.</a:t>
            </a: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14956384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s://present5.com/presentation/72271373_437125367/image-48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0959737" cy="702781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652593790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</TotalTime>
  <Words>34</Words>
  <Application>Microsoft Office PowerPoint</Application>
  <PresentationFormat>Широкоэкранный</PresentationFormat>
  <Paragraphs>9</Paragraphs>
  <Slides>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7" baseType="lpstr">
      <vt:lpstr>Arial</vt:lpstr>
      <vt:lpstr>Trebuchet MS</vt:lpstr>
      <vt:lpstr>Wingdings 3</vt:lpstr>
      <vt:lpstr>Аспект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Начальная</dc:creator>
  <cp:lastModifiedBy>Начальная</cp:lastModifiedBy>
  <cp:revision>1</cp:revision>
  <dcterms:created xsi:type="dcterms:W3CDTF">2020-04-08T17:03:57Z</dcterms:created>
  <dcterms:modified xsi:type="dcterms:W3CDTF">2020-04-08T17:10:16Z</dcterms:modified>
</cp:coreProperties>
</file>

<file path=docProps/thumbnail.jpeg>
</file>