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956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593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4686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083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689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923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24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106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511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877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115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015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08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338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90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304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C1950-361E-41EA-8DC1-E2D139D8186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DC7E20F-AA13-421F-BEF9-ED7A947D9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943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3589" y="600891"/>
            <a:ext cx="78377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tt-RU" sz="4400" dirty="0" smtClean="0"/>
          </a:p>
          <a:p>
            <a:pPr algn="ctr"/>
            <a:r>
              <a:rPr lang="tt-RU" sz="4400" dirty="0" smtClean="0"/>
              <a:t>Тема</a:t>
            </a:r>
            <a:r>
              <a:rPr lang="tt-RU" sz="4400" b="1" u="sng" dirty="0" smtClean="0"/>
              <a:t>: Җөмләнең баш һәм иярчен кисәкләре.</a:t>
            </a:r>
            <a:endParaRPr lang="ru-RU" sz="4400" b="1" u="sng" dirty="0"/>
          </a:p>
        </p:txBody>
      </p:sp>
    </p:spTree>
    <p:extLst>
      <p:ext uri="{BB962C8B-B14F-4D97-AF65-F5344CB8AC3E}">
        <p14:creationId xmlns:p14="http://schemas.microsoft.com/office/powerpoint/2010/main" val="2773412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389" y="627017"/>
            <a:ext cx="95228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/>
              <a:t>Җөмләдәге сүзләр </a:t>
            </a:r>
            <a:r>
              <a:rPr lang="tt-RU" sz="3600" b="1" i="1" dirty="0" smtClean="0"/>
              <a:t>җөмлә кисәкләре </a:t>
            </a:r>
            <a:r>
              <a:rPr lang="tt-RU" sz="3600" dirty="0" smtClean="0"/>
              <a:t>дип атала.</a:t>
            </a:r>
          </a:p>
          <a:p>
            <a:endParaRPr lang="tt-RU" sz="3600" dirty="0"/>
          </a:p>
          <a:p>
            <a:pPr algn="ctr"/>
            <a:r>
              <a:rPr lang="tt-RU" sz="3600" dirty="0" smtClean="0"/>
              <a:t>Укучы яза.</a:t>
            </a:r>
          </a:p>
          <a:p>
            <a:pPr algn="ctr"/>
            <a:endParaRPr lang="tt-RU" sz="3600" dirty="0"/>
          </a:p>
          <a:p>
            <a:pPr algn="ctr"/>
            <a:r>
              <a:rPr lang="tt-RU" sz="3600" dirty="0" smtClean="0"/>
              <a:t>Укучы матур яза.</a:t>
            </a:r>
          </a:p>
          <a:p>
            <a:endParaRPr lang="tt-RU" sz="3600" dirty="0"/>
          </a:p>
          <a:p>
            <a:pPr algn="ctr"/>
            <a:r>
              <a:rPr lang="tt-RU" sz="3600" dirty="0" smtClean="0"/>
              <a:t>Беренче җөмләдә ике җөмлә кисәге, икенчесендн өч җөмлә кисәге бар.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95638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esent5.com/presentation/72271373_437125367/image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59737" cy="702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59379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</TotalTime>
  <Words>34</Words>
  <Application>Microsoft Office PowerPoint</Application>
  <PresentationFormat>Широкоэкранный</PresentationFormat>
  <Paragraphs>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Начальная</dc:creator>
  <cp:lastModifiedBy>Начальная</cp:lastModifiedBy>
  <cp:revision>1</cp:revision>
  <dcterms:created xsi:type="dcterms:W3CDTF">2020-04-08T17:03:57Z</dcterms:created>
  <dcterms:modified xsi:type="dcterms:W3CDTF">2020-04-08T17:10:16Z</dcterms:modified>
</cp:coreProperties>
</file>